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2520280"/>
          </a:xfrm>
        </p:spPr>
        <p:txBody>
          <a:bodyPr/>
          <a:lstStyle/>
          <a:p>
            <a:pPr algn="ctr"/>
            <a:r>
              <a:rPr lang="ru-RU" dirty="0" smtClean="0"/>
              <a:t>МБОУ Школа № 139 </a:t>
            </a:r>
            <a:r>
              <a:rPr lang="ru-RU" dirty="0" err="1" smtClean="0"/>
              <a:t>г.о.самара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Юнармейский отряд</a:t>
            </a:r>
            <a:br>
              <a:rPr lang="ru-RU" dirty="0" smtClean="0"/>
            </a:br>
            <a:r>
              <a:rPr lang="ru-RU" dirty="0" smtClean="0"/>
              <a:t> «Красные Соколы»</a:t>
            </a:r>
            <a:endParaRPr lang="ru-RU" dirty="0"/>
          </a:p>
        </p:txBody>
      </p:sp>
      <p:pic>
        <p:nvPicPr>
          <p:cNvPr id="4" name="Рисунок 3" descr="22f3cfbd7163f9ccdc7cd7368416c3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48880"/>
            <a:ext cx="4243586" cy="424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Встреча с участниками поискового отряда «Сокол»</a:t>
            </a:r>
            <a:endParaRPr lang="ru-RU" dirty="0"/>
          </a:p>
        </p:txBody>
      </p:sp>
      <p:pic>
        <p:nvPicPr>
          <p:cNvPr id="4" name="Содержимое 3" descr="IMG-f7f879238ebeac311d2134457af0b452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56285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2520280"/>
          </a:xfrm>
        </p:spPr>
        <p:txBody>
          <a:bodyPr/>
          <a:lstStyle/>
          <a:p>
            <a:pPr algn="ctr"/>
            <a:r>
              <a:rPr lang="ru-RU" dirty="0" smtClean="0"/>
              <a:t> «Красные Соколы»</a:t>
            </a:r>
            <a:br>
              <a:rPr lang="ru-RU" dirty="0" smtClean="0"/>
            </a:br>
            <a:r>
              <a:rPr lang="ru-RU" dirty="0" smtClean="0"/>
              <a:t>75-летию Великой Победы</a:t>
            </a:r>
            <a:br>
              <a:rPr lang="ru-RU" dirty="0" smtClean="0"/>
            </a:br>
            <a:r>
              <a:rPr lang="ru-RU" dirty="0" smtClean="0"/>
              <a:t>посвящаем</a:t>
            </a:r>
            <a:endParaRPr lang="ru-RU" dirty="0"/>
          </a:p>
        </p:txBody>
      </p:sp>
      <p:pic>
        <p:nvPicPr>
          <p:cNvPr id="4" name="Рисунок 3" descr="22f3cfbd7163f9ccdc7cd7368416c3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ину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юнарм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94" r="10669"/>
          <a:stretch>
            <a:fillRect/>
          </a:stretch>
        </p:blipFill>
        <p:spPr>
          <a:xfrm>
            <a:off x="-382616" y="0"/>
            <a:ext cx="9526616" cy="6858000"/>
          </a:xfr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r>
              <a:rPr lang="ru-RU" dirty="0" smtClean="0"/>
              <a:t>На слёте юнармейских отрядов</a:t>
            </a:r>
            <a:endParaRPr lang="ru-RU" dirty="0"/>
          </a:p>
        </p:txBody>
      </p:sp>
      <p:pic>
        <p:nvPicPr>
          <p:cNvPr id="4" name="Содержимое 3" descr="IMG-cfb0034aa9999d37c96f74b64693fd5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48464" cy="914400"/>
          </a:xfrm>
        </p:spPr>
        <p:txBody>
          <a:bodyPr/>
          <a:lstStyle/>
          <a:p>
            <a:pPr algn="ctr"/>
            <a:r>
              <a:rPr lang="ru-RU" dirty="0" smtClean="0"/>
              <a:t>Экскурсия в музей военной кафедры СГУ им. С.П. Королёва</a:t>
            </a:r>
            <a:endParaRPr lang="ru-RU" dirty="0"/>
          </a:p>
        </p:txBody>
      </p:sp>
      <p:pic>
        <p:nvPicPr>
          <p:cNvPr id="4" name="Содержимое 3" descr="IMG-21c6a8c41dde3e19f2dd72baa646d7f7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99" t="6998" r="3780" b="23024"/>
          <a:stretch>
            <a:fillRect/>
          </a:stretch>
        </p:blipFill>
        <p:spPr>
          <a:xfrm>
            <a:off x="611560" y="1772816"/>
            <a:ext cx="834775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bfdf97467bcf54e96492c484af58724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51" r="3538"/>
          <a:stretch>
            <a:fillRect/>
          </a:stretch>
        </p:blipFill>
        <p:spPr>
          <a:xfrm>
            <a:off x="146725" y="908720"/>
            <a:ext cx="8997275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sz="2800" dirty="0" smtClean="0"/>
              <a:t>Встречу проводит председатель Самарского регионального отделения общественного движения «Поисковое движение России» </a:t>
            </a:r>
            <a:r>
              <a:rPr lang="ru-RU" sz="2800" b="1" dirty="0" smtClean="0"/>
              <a:t>Евгений Александрович Ривкинд </a:t>
            </a:r>
            <a:endParaRPr lang="ru-RU" sz="2800" b="1" dirty="0"/>
          </a:p>
        </p:txBody>
      </p:sp>
      <p:pic>
        <p:nvPicPr>
          <p:cNvPr id="4" name="Содержимое 3" descr="IMG-6f35bb0490761bd1ec45f29925b832d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77" y="1844824"/>
            <a:ext cx="9091823" cy="511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914400"/>
          </a:xfrm>
        </p:spPr>
        <p:txBody>
          <a:bodyPr/>
          <a:lstStyle/>
          <a:p>
            <a:r>
              <a:rPr lang="ru-RU" dirty="0" smtClean="0"/>
              <a:t>Нам любые вершины подвластны</a:t>
            </a:r>
            <a:endParaRPr lang="ru-RU" dirty="0"/>
          </a:p>
        </p:txBody>
      </p:sp>
      <p:pic>
        <p:nvPicPr>
          <p:cNvPr id="4" name="Содержимое 3" descr="IMG-dc1079b965b42067bf75951e8165bf5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753" r="-520"/>
          <a:stretch>
            <a:fillRect/>
          </a:stretch>
        </p:blipFill>
        <p:spPr>
          <a:xfrm>
            <a:off x="451703" y="1268760"/>
            <a:ext cx="846308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ru-RU" dirty="0" smtClean="0"/>
              <a:t>Акция «Парад для ветерана»</a:t>
            </a:r>
            <a:endParaRPr lang="ru-RU" dirty="0"/>
          </a:p>
        </p:txBody>
      </p:sp>
      <p:pic>
        <p:nvPicPr>
          <p:cNvPr id="4" name="Содержимое 3" descr="IMG-cbb63dd5f53f53506841195324ba9799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50" t="14522" r="6931" b="4950"/>
          <a:stretch>
            <a:fillRect/>
          </a:stretch>
        </p:blipFill>
        <p:spPr>
          <a:xfrm>
            <a:off x="611560" y="1052736"/>
            <a:ext cx="8154792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«Парад для ветерана»</a:t>
            </a:r>
            <a:endParaRPr lang="ru-RU" dirty="0"/>
          </a:p>
        </p:txBody>
      </p:sp>
      <p:pic>
        <p:nvPicPr>
          <p:cNvPr id="4" name="Содержимое 3" descr="IMG-bc35081cc43c9f2df01bb772b977cf8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16424" cy="508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e7f1862ed747fc6452e2ff2f028f712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813888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На возложении цветов</a:t>
            </a:r>
            <a:endParaRPr lang="ru-RU" dirty="0"/>
          </a:p>
        </p:txBody>
      </p:sp>
      <p:pic>
        <p:nvPicPr>
          <p:cNvPr id="4" name="Содержимое 3" descr="IMG-b5124425b38d420a314284a10ff8970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956787" cy="3717590"/>
          </a:xfrm>
        </p:spPr>
      </p:pic>
      <p:pic>
        <p:nvPicPr>
          <p:cNvPr id="5" name="Содержимое 3" descr="IMG-0769ed4ba08dd37efc7086f3c8179045-V.jpg"/>
          <p:cNvPicPr>
            <a:picLocks noChangeAspect="1"/>
          </p:cNvPicPr>
          <p:nvPr/>
        </p:nvPicPr>
        <p:blipFill>
          <a:blip r:embed="rId3" cstate="print"/>
          <a:srcRect l="24042" r="23250"/>
          <a:stretch>
            <a:fillRect/>
          </a:stretch>
        </p:blipFill>
        <p:spPr>
          <a:xfrm>
            <a:off x="5220072" y="2924944"/>
            <a:ext cx="3382866" cy="360335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</TotalTime>
  <Words>67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МБОУ Школа № 139 г.о.самара Юнармейский отряд  «Красные Соколы»</vt:lpstr>
      <vt:lpstr>На слёте юнармейских отрядов</vt:lpstr>
      <vt:lpstr>Экскурсия в музей военной кафедры СГУ им. С.П. Королёва</vt:lpstr>
      <vt:lpstr>Слайд 4</vt:lpstr>
      <vt:lpstr>Встречу проводит председатель Самарского регионального отделения общественного движения «Поисковое движение России» Евгений Александрович Ривкинд </vt:lpstr>
      <vt:lpstr>Нам любые вершины подвластны</vt:lpstr>
      <vt:lpstr>Акция «Парад для ветерана»</vt:lpstr>
      <vt:lpstr>«Парад для ветерана»</vt:lpstr>
      <vt:lpstr>На возложении цветов</vt:lpstr>
      <vt:lpstr>Встреча с участниками поискового отряда «Сокол»</vt:lpstr>
      <vt:lpstr> «Красные Соколы» 75-летию Великой Победы посвящаем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112</dc:creator>
  <cp:lastModifiedBy>112</cp:lastModifiedBy>
  <cp:revision>6</cp:revision>
  <dcterms:created xsi:type="dcterms:W3CDTF">2020-01-17T10:29:19Z</dcterms:created>
  <dcterms:modified xsi:type="dcterms:W3CDTF">2020-01-21T13:02:44Z</dcterms:modified>
</cp:coreProperties>
</file>